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grpSp>
        <p:nvGrpSpPr>
          <p:cNvPr id="313" name="Группа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Группа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Прямоугольник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Группа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Прямоугольник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Прямоугольник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Прямоугольник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Прямоугольник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Прямоугольник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Прямоугольник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Прямоугольник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Прямоугольник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Прямоугольник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Группа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Прямоугольник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Группа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Прямоугольник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Прямоугольник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Прямоугольник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Прямоугольник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Прямоугольник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Прямоугольник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Прямоугольник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Прямоугольник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Прямоугольник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Группа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Прямоугольник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Группа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Прямоугольник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Прямоугольник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Прямоугольник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Прямоугольник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Прямоугольник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Прямоугольник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Прямоугольник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Прямоугольник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Прямоугольник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Группа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Прямоугольник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Группа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Прямоугольник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Прямоугольник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Прямоугольник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Прямоугольник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Прямоугольник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Прямоугольник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Прямоугольник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Прямоугольник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Прямоугольник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Группа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Прямоугольник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Группа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Прямоугольник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Прямоугольник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Прямоугольник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Прямоугольник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Прямоугольник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Прямоугольник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Прямоугольник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Прямоугольник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Прямоугольник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5" name="Группа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Прямоугольник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Прямоугольник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Прямоугольник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Прямоугольник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Прямоугольник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Прямоугольник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Прямоугольник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Прямоугольник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Прямоугольник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Прямоугольник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Прямоугольник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Прямоугольник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Прямоугольник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Прямоугольник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Прямоугольник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Прямоугольник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Прямоугольник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Прямоугольник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Прямоугольник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Прямоугольник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Прямоугольник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Прямоугольник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Прямоугольник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 lang="ru-RU"/>
              <a:t/>
            </a:fld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1" name="Прямоугольник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7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Группа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Прямоугольник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Группа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Прямоугольник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Прямоугольник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Прямоугольник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Прямоугольник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Прямоугольник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Прямоугольник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Прямоугольник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Прямоугольник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Прямоугольник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Группа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Прямоугольник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Группа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Прямоугольник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Прямоугольник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Прямоугольник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Прямоугольник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Прямоугольник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Прямоугольник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Прямоугольник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Прямоугольник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Прямоугольник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Группа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Прямоугольник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Группа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Прямоугольник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Прямоугольник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Прямоугольник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Прямоугольник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Прямоугольник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Прямоугольник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Прямоугольник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Прямоугольник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Прямоугольник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Группа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Прямоугольник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Группа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Прямоугольник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Прямоугольник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Прямоугольник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Прямоугольник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Прямоугольник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Прямоугольник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Прямоугольник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Прямоугольник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Прямоугольник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Группа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Прямоугольник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Группа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Прямоугольник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Прямоугольник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Прямоугольник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Прямоугольник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Прямоугольник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Прямоугольник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Прямоугольник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Прямоугольник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Прямоугольник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Группа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Прямоугольник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Группа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Прямоугольник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Прямоугольник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Прямоугольник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Прямоугольник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Прямоугольник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Прямоугольник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Прямоугольник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Прямоугольник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Прямоугольник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Группа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Прямоугольник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Группа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Прямоугольник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Прямоугольник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Прямоугольник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Прямоугольник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Прямоугольник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Прямоугольник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Прямоугольник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Прямоугольник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Прямоугольник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Группа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Прямоугольник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Группа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Прямоугольник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Прямоугольник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Прямоугольник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Прямоугольник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Прямоугольник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Прямоугольник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Прямоугольник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Прямоугольник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Прямоугольник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Группа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Прямоугольник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Группа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Прямоугольник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Прямоугольник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Прямоугольник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Прямоугольник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Прямоугольник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Прямоугольник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Прямоугольник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Прямоугольник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Прямоугольник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Прямоугольник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Прямоугольник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Прямоугольник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Прямоугольник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Прямоугольник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Прямоугольник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Прямоугольник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Прямоугольник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Прямоугольник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Группа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Прямоугольник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Прямоугольник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Прямоугольник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Прямоугольник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Прямоугольник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Прямоугольник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483" name="Прямоугольник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88" name="Прямоугольник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89" name="Прямоугольник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90" name="Прямоугольник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72" name="Прямоугольник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7" name="Прямоугольник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78" name="Прямоугольник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79" name="Прямоугольник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61" name="Прямоугольник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66" name="Прямоугольник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67" name="Прямоугольник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68" name="Прямоугольник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450" name="Прямоугольник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55" name="Прямоугольник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456" name="Прямоугольник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57" name="Прямоугольник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39" name="Прямоугольник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4" name="Прямоугольник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445" name="Прямоугольник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446" name="Прямоугольник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423" name="Прямоугольник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28" name="Прямоугольник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29" name="Прямоугольник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30" name="Прямоугольник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12" name="Прямоугольник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7" name="Прямоугольник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18" name="Прямоугольник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19" name="Прямоугольник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01" name="Прямоугольник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6" name="Прямоугольник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07" name="Прямоугольник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08" name="Прямоугольник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390" name="Прямоугольник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95" name="Прямоугольник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396" name="Прямоугольник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97" name="Прямоугольник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79" name="Прямоугольник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4" name="Прямоугольник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385" name="Прямоугольник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386" name="Прямоугольник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366" name="Прямоугольник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0" name="Прямоугольник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71" name="Прямоугольник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" name="Текст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154" name="Номер слайда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 lang="en-US"/>
              <a:t/>
            </a:fld>
            <a:endParaRPr lang="en-US"/>
          </a:p>
        </p:txBody>
      </p:sp>
      <p:sp>
        <p:nvSpPr>
          <p:cNvPr id="151" name="Дата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 lang="ru-RU"/>
              <a:t/>
            </a:fld>
            <a:endParaRPr lang="ru-RU"/>
          </a:p>
        </p:txBody>
      </p:sp>
      <p:sp>
        <p:nvSpPr>
          <p:cNvPr id="152" name="Нижний колонтитул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plus1.ru/" TargetMode="External"/><Relationship Id="rId3" Type="http://schemas.openxmlformats.org/officeDocument/2006/relationships/hyperlink" Target="https://ru.wikipedia.org/wiki" TargetMode="External"/><Relationship Id="rId4" Type="http://schemas.openxmlformats.org/officeDocument/2006/relationships/hyperlink" Target="https://urfodu.ru/ww/en/experts/zhores_alfyer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Great Invention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Author: Dmitry Tikhonov, MIPT student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4452714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5271119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 algn="ctr">
              <a:defRPr/>
            </a:pPr>
            <a:r>
              <a:rPr/>
              <a:t>The world of science has no borders</a:t>
            </a:r>
            <a:endParaRPr/>
          </a:p>
        </p:txBody>
      </p:sp>
      <p:pic>
        <p:nvPicPr>
          <p:cNvPr id="103311823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712717" y="1670718"/>
            <a:ext cx="4669199" cy="3501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27389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The invention of Zhores Alferov</a:t>
            </a:r>
            <a:endParaRPr/>
          </a:p>
        </p:txBody>
      </p:sp>
      <p:pic>
        <p:nvPicPr>
          <p:cNvPr id="108648942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527828" y="1076765"/>
            <a:ext cx="5047394" cy="5027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4781" name="Заголовок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Disadvantages of the first lasers</a:t>
            </a:r>
            <a:endParaRPr/>
          </a:p>
        </p:txBody>
      </p:sp>
      <p:pic>
        <p:nvPicPr>
          <p:cNvPr id="49931052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52400" y="2111745"/>
            <a:ext cx="5557874" cy="3334725"/>
          </a:xfrm>
          <a:prstGeom prst="rect">
            <a:avLst/>
          </a:prstGeom>
        </p:spPr>
      </p:pic>
      <p:pic>
        <p:nvPicPr>
          <p:cNvPr id="8659498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10275" y="2111745"/>
            <a:ext cx="5557874" cy="333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5767575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Alferov's brilliant idea</a:t>
            </a:r>
            <a:endParaRPr/>
          </a:p>
        </p:txBody>
      </p:sp>
      <p:pic>
        <p:nvPicPr>
          <p:cNvPr id="16388136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08797" y="1317624"/>
            <a:ext cx="7285455" cy="4826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7576863" name="Заголовок 8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Alferov's contribution to science and people's lives</a:t>
            </a:r>
            <a:endParaRPr/>
          </a:p>
        </p:txBody>
      </p:sp>
      <p:pic>
        <p:nvPicPr>
          <p:cNvPr id="9047319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07756" y="2096323"/>
            <a:ext cx="3984747" cy="2988561"/>
          </a:xfrm>
          <a:prstGeom prst="rect">
            <a:avLst/>
          </a:prstGeom>
        </p:spPr>
      </p:pic>
      <p:pic>
        <p:nvPicPr>
          <p:cNvPr id="17214912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271880" y="2104572"/>
            <a:ext cx="3559290" cy="2980312"/>
          </a:xfrm>
          <a:prstGeom prst="rect">
            <a:avLst/>
          </a:prstGeom>
        </p:spPr>
      </p:pic>
      <p:pic>
        <p:nvPicPr>
          <p:cNvPr id="1666360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932519" y="2103126"/>
            <a:ext cx="3984747" cy="2988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065208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Nobel prize</a:t>
            </a:r>
            <a:endParaRPr/>
          </a:p>
        </p:txBody>
      </p:sp>
      <p:pic>
        <p:nvPicPr>
          <p:cNvPr id="101376905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496720" y="1346640"/>
            <a:ext cx="7109609" cy="4743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144806" name="Заголовок 1"/>
          <p:cNvSpPr>
            <a:spLocks noGrp="1"/>
          </p:cNvSpPr>
          <p:nvPr userDrawn="1">
            <p:ph type="ctrTitle"/>
          </p:nvPr>
        </p:nvSpPr>
        <p:spPr bwMode="auto">
          <a:xfrm>
            <a:off x="1070366" y="3140966"/>
            <a:ext cx="9994345" cy="115212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 lang="ru-RU" sz="40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Thank you for your attention!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584906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1" i="0" u="none" strike="noStrike" cap="none" spc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References to the literature used</a:t>
            </a:r>
            <a:endParaRPr/>
          </a:p>
        </p:txBody>
      </p:sp>
      <p:sp>
        <p:nvSpPr>
          <p:cNvPr id="107083230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2" tooltip="https://nplus1.ru/"/>
              </a:rPr>
              <a:t>https://nplus1.ru/</a:t>
            </a:r>
            <a:r>
              <a:rPr/>
              <a:t> – Popular science publication</a:t>
            </a:r>
            <a:r>
              <a:rPr/>
              <a:t> «N+1»</a:t>
            </a:r>
            <a:endParaRPr/>
          </a:p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3" tooltip="https://ru.wikipedia.org/wiki"/>
              </a:rPr>
              <a:t>https://ru.wikipedia.org/wiki</a:t>
            </a:r>
            <a:r>
              <a:rPr/>
              <a:t> - «Wikipedia»</a:t>
            </a:r>
            <a:endParaRPr/>
          </a:p>
          <a:p>
            <a:pPr>
              <a:defRPr/>
            </a:pPr>
            <a:r>
              <a:rPr lang="ru-RU" sz="3200" b="0" i="0" u="sng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  <a:hlinkClick r:id="rId4" tooltip="https://urfodu.ru/ww/en/experts/zhores_alfyerov/"/>
              </a:rPr>
              <a:t>https://urfodu.ru/ww/en/experts/zhores_alfyerov/</a:t>
            </a:r>
            <a:r>
              <a:rPr/>
              <a:t>  - </a:t>
            </a:r>
            <a:r>
              <a:rPr lang="ru-RU" sz="3200" b="0" i="0" u="none" strike="noStrike" cap="none" spc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Biography of Zhores Alferov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Color">
      <a:dk1>
        <a:srgbClr val="0F243E"/>
      </a:dk1>
      <a:lt1>
        <a:sysClr val="window" lastClr="FFFFFF"/>
      </a:lt1>
      <a:dk2>
        <a:srgbClr val="1F497D"/>
      </a:dk2>
      <a:lt2>
        <a:srgbClr val="EEECE1"/>
      </a:lt2>
      <a:accent1>
        <a:srgbClr val="0000FF"/>
      </a:accent1>
      <a:accent2>
        <a:srgbClr val="FE19FF"/>
      </a:accent2>
      <a:accent3>
        <a:srgbClr val="00B050"/>
      </a:accent3>
      <a:accent4>
        <a:srgbClr val="FF0000"/>
      </a:accent4>
      <a:accent5>
        <a:srgbClr val="4BACC6"/>
      </a:accent5>
      <a:accent6>
        <a:srgbClr val="FFFF00"/>
      </a:accent6>
      <a:hlink>
        <a:srgbClr val="548DD4"/>
      </a:hlink>
      <a:folHlink>
        <a:srgbClr val="FE19FF"/>
      </a:folHlink>
    </a:clrScheme>
    <a:fontScheme name="Классическая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R7-Office/7.2.0.134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>Дмитрий Романович Тихонов</cp:lastModifiedBy>
  <cp:revision>9</cp:revision>
  <dcterms:created xsi:type="dcterms:W3CDTF">2012-12-03T06:56:55Z</dcterms:created>
  <dcterms:modified xsi:type="dcterms:W3CDTF">2023-03-20T05:59:24Z</dcterms:modified>
  <cp:category/>
  <cp:contentStatus/>
  <cp:version/>
</cp:coreProperties>
</file>